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slowly. Let the line land: every great transformation begins with a possibility. Then introduce Sappy as the character who carries that idea for PGC Digital.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brand story lines word for word; they are the CEO’s approved text. Sappy is one character used everywhere: website, decks, documents, delivery and service.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it as a story, one chapter per breath. The suit and the P on the chest are fixed parts of the identity and are never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four powers map to our tagline: data first, AI-powered, SAP at the core, plus the guide’s voice that makes it usable for business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approved entities are shown: Bengaluru headquarters and principal delivery centre, and subsidiaries in Singapore and the USA, each 90 percent held.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Vision and mission are quoted verbatim from the approved About us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qualitative view of the market direction. If you want to add market-size figures, use only cited third-party research (Gartner, IDC, McKinsey) and name the source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precise about status: only level 1 is live. Levels 2 to 4 are our platform direction, built per customer inside their own SAP and communication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Consistency is the moat: one recognisable character and one voice from first click to support ticket.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Approved facts only. No revenue or financial figures are shown; add them only from approved, published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with a concrete ask: one process, one pilot, one owner on the partner’s side. If this deck is used with investors, replace the ask with the approved offer details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