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line: every great transformation begins with a possibility. Introduce Sappy as the face of how PGC Digital works with customers: one guide from the first conversation to growth after go-live.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Sappy stands for four values: intelligence, ambition, collaboration and progress. He is the same character on every touchpoint so customers recognise how we work before they read our name.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PradeepIT Global Consulting Limited, brand PGC Digital. Founded 2016 in Bengaluru, converted to a public limited company on July 31, 2026. Headquarters and principal delivery centre at Brigade Gardens, Church Street, Bangalore; subsidiaries in Singapore and the USA, each 90 percent held.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 customer which of the three hurts most today. Use their answer to pick which offer and which level of Sappy assistance to show next.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capabilities and six business areas from the approved About us page. Grouping of the six areas under the three capabilities is for presentation; adjust if Brand prefers a different mapping.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flight, chapter five of Sappy’s story: discover, plan, build, run, grow. Every proposal, plan and status report we send follows these five stages so the customer always knows where they are.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the one offer that matches the pain the customer named on the problem slide and go deep there. Detailed playbooks and guides for each are on the PGC Digital website.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clear: level 1, guided navigation with Ask Sappy, is live on our website. Levels 2 to 4 are roadmap and are built per customer inside their own systems. Anything commercial or unusual always stays with a person.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touchpoints left to right, top to bottom. The point is continuity: what the customer told Sappy on the website shows up in the proposal, the scope and the support portal.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seven engagement models from our About us page. Recommend one based on how much ownership the customer wants to keep in house.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illustrative engagement patterns, not named case studies. Replace the bracketed outcomes only with figures the client has approved. Automotive and FMCG are where our track record is strongest.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Only the approved certifications and awards are shown. Do not mention ISO 27001 until it is confirmed on the About us page.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by asking for one process and one owner on the customer side. Agree a date for the discovery session before you leave the room.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